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7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66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79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933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65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386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24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02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24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829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82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26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64432-FFC0-4CED-A8B2-256BEBBDEDC2}" type="datetimeFigureOut">
              <a:rPr lang="pt-BR" smtClean="0"/>
              <a:t>24/09/2020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F9546-FCEE-4EAC-A828-A86BE3E417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15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24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/>
        </p:nvSpPr>
        <p:spPr>
          <a:xfrm>
            <a:off x="374072" y="256438"/>
            <a:ext cx="7772400" cy="6060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dirty="0" err="1">
                <a:solidFill>
                  <a:srgbClr val="7030A0"/>
                </a:solidFill>
              </a:rPr>
              <a:t>Lorem</a:t>
            </a:r>
            <a:r>
              <a:rPr lang="pt-BR" dirty="0">
                <a:solidFill>
                  <a:srgbClr val="7030A0"/>
                </a:solidFill>
              </a:rPr>
              <a:t> Ipsum</a:t>
            </a:r>
          </a:p>
        </p:txBody>
      </p:sp>
      <p:sp>
        <p:nvSpPr>
          <p:cNvPr id="5" name="Subtítulo 2"/>
          <p:cNvSpPr>
            <a:spLocks noGrp="1"/>
          </p:cNvSpPr>
          <p:nvPr/>
        </p:nvSpPr>
        <p:spPr>
          <a:xfrm>
            <a:off x="374071" y="1193793"/>
            <a:ext cx="8603673" cy="155979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000" i="1" dirty="0" smtClean="0"/>
              <a:t>"</a:t>
            </a:r>
            <a:r>
              <a:rPr lang="pt-BR" sz="2000" dirty="0" err="1"/>
              <a:t>Maecenas</a:t>
            </a:r>
            <a:r>
              <a:rPr lang="pt-BR" sz="2000" dirty="0"/>
              <a:t> quis </a:t>
            </a:r>
            <a:r>
              <a:rPr lang="pt-BR" sz="2000" dirty="0" err="1"/>
              <a:t>nulla</a:t>
            </a:r>
            <a:r>
              <a:rPr lang="pt-BR" sz="2000" dirty="0"/>
              <a:t> </a:t>
            </a:r>
            <a:r>
              <a:rPr lang="pt-BR" sz="2000" dirty="0" err="1"/>
              <a:t>sed</a:t>
            </a:r>
            <a:r>
              <a:rPr lang="pt-BR" sz="2000" dirty="0"/>
              <a:t> </a:t>
            </a:r>
            <a:r>
              <a:rPr lang="pt-BR" sz="2000" dirty="0" err="1"/>
              <a:t>elit</a:t>
            </a:r>
            <a:r>
              <a:rPr lang="pt-BR" sz="2000" dirty="0"/>
              <a:t> </a:t>
            </a:r>
            <a:r>
              <a:rPr lang="pt-BR" sz="2000" dirty="0" err="1"/>
              <a:t>imperdiet</a:t>
            </a:r>
            <a:r>
              <a:rPr lang="pt-BR" sz="2000" dirty="0"/>
              <a:t> </a:t>
            </a:r>
            <a:r>
              <a:rPr lang="pt-BR" sz="2000" dirty="0" err="1"/>
              <a:t>imperdiet</a:t>
            </a:r>
            <a:r>
              <a:rPr lang="pt-BR" sz="2000" dirty="0"/>
              <a:t>. </a:t>
            </a:r>
            <a:r>
              <a:rPr lang="pt-BR" sz="2000" dirty="0" err="1"/>
              <a:t>Curabitur</a:t>
            </a:r>
            <a:r>
              <a:rPr lang="pt-BR" sz="2000" dirty="0"/>
              <a:t> et justo </a:t>
            </a:r>
            <a:r>
              <a:rPr lang="pt-BR" sz="2000" dirty="0" err="1"/>
              <a:t>at</a:t>
            </a:r>
            <a:r>
              <a:rPr lang="pt-BR" sz="2000" dirty="0"/>
              <a:t> </a:t>
            </a:r>
            <a:r>
              <a:rPr lang="pt-BR" sz="2000" dirty="0" err="1"/>
              <a:t>leo</a:t>
            </a:r>
            <a:r>
              <a:rPr lang="pt-BR" sz="2000" dirty="0"/>
              <a:t> </a:t>
            </a:r>
            <a:r>
              <a:rPr lang="pt-BR" sz="2000" dirty="0" err="1"/>
              <a:t>mattis</a:t>
            </a:r>
            <a:r>
              <a:rPr lang="pt-BR" sz="2000" dirty="0"/>
              <a:t> </a:t>
            </a:r>
            <a:r>
              <a:rPr lang="pt-BR" sz="2000" dirty="0" err="1"/>
              <a:t>tincidunt</a:t>
            </a:r>
            <a:r>
              <a:rPr lang="pt-BR" sz="2000" dirty="0"/>
              <a:t> et </a:t>
            </a:r>
            <a:r>
              <a:rPr lang="pt-BR" sz="2000" dirty="0" err="1"/>
              <a:t>nec</a:t>
            </a:r>
            <a:r>
              <a:rPr lang="pt-BR" sz="2000" dirty="0"/>
              <a:t> </a:t>
            </a:r>
            <a:r>
              <a:rPr lang="pt-BR" sz="2000" dirty="0" err="1"/>
              <a:t>lectus</a:t>
            </a:r>
            <a:r>
              <a:rPr lang="pt-BR" sz="2000" dirty="0"/>
              <a:t>.</a:t>
            </a:r>
            <a:br>
              <a:rPr lang="pt-BR" sz="2000" dirty="0"/>
            </a:b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88440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/>
        </p:nvSpPr>
        <p:spPr>
          <a:xfrm>
            <a:off x="374072" y="256438"/>
            <a:ext cx="7772400" cy="6060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dirty="0" err="1">
                <a:solidFill>
                  <a:srgbClr val="7030A0"/>
                </a:solidFill>
              </a:rPr>
              <a:t>Lorem</a:t>
            </a:r>
            <a:r>
              <a:rPr lang="pt-BR" dirty="0">
                <a:solidFill>
                  <a:srgbClr val="7030A0"/>
                </a:solidFill>
              </a:rPr>
              <a:t> Ipsum</a:t>
            </a:r>
          </a:p>
        </p:txBody>
      </p:sp>
      <p:sp>
        <p:nvSpPr>
          <p:cNvPr id="5" name="Subtítulo 2"/>
          <p:cNvSpPr>
            <a:spLocks noGrp="1"/>
          </p:cNvSpPr>
          <p:nvPr/>
        </p:nvSpPr>
        <p:spPr>
          <a:xfrm>
            <a:off x="374071" y="1193793"/>
            <a:ext cx="8603673" cy="155979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000" i="1" dirty="0" smtClean="0"/>
              <a:t>"</a:t>
            </a:r>
            <a:r>
              <a:rPr lang="pt-BR" sz="2000" dirty="0" err="1"/>
              <a:t>Maecenas</a:t>
            </a:r>
            <a:r>
              <a:rPr lang="pt-BR" sz="2000" dirty="0"/>
              <a:t> quis </a:t>
            </a:r>
            <a:r>
              <a:rPr lang="pt-BR" sz="2000" dirty="0" err="1"/>
              <a:t>nulla</a:t>
            </a:r>
            <a:r>
              <a:rPr lang="pt-BR" sz="2000" dirty="0"/>
              <a:t> </a:t>
            </a:r>
            <a:r>
              <a:rPr lang="pt-BR" sz="2000" dirty="0" err="1"/>
              <a:t>sed</a:t>
            </a:r>
            <a:r>
              <a:rPr lang="pt-BR" sz="2000" dirty="0"/>
              <a:t> </a:t>
            </a:r>
            <a:r>
              <a:rPr lang="pt-BR" sz="2000" dirty="0" err="1"/>
              <a:t>elit</a:t>
            </a:r>
            <a:r>
              <a:rPr lang="pt-BR" sz="2000" dirty="0"/>
              <a:t> </a:t>
            </a:r>
            <a:r>
              <a:rPr lang="pt-BR" sz="2000" dirty="0" err="1"/>
              <a:t>imperdiet</a:t>
            </a:r>
            <a:r>
              <a:rPr lang="pt-BR" sz="2000" dirty="0"/>
              <a:t> </a:t>
            </a:r>
            <a:r>
              <a:rPr lang="pt-BR" sz="2000" dirty="0" err="1"/>
              <a:t>imperdiet</a:t>
            </a:r>
            <a:r>
              <a:rPr lang="pt-BR" sz="2000" dirty="0"/>
              <a:t>. </a:t>
            </a:r>
            <a:r>
              <a:rPr lang="pt-BR" sz="2000" dirty="0" err="1"/>
              <a:t>Curabitur</a:t>
            </a:r>
            <a:r>
              <a:rPr lang="pt-BR" sz="2000" dirty="0"/>
              <a:t> et justo </a:t>
            </a:r>
            <a:r>
              <a:rPr lang="pt-BR" sz="2000" dirty="0" err="1"/>
              <a:t>at</a:t>
            </a:r>
            <a:r>
              <a:rPr lang="pt-BR" sz="2000" dirty="0"/>
              <a:t> </a:t>
            </a:r>
            <a:r>
              <a:rPr lang="pt-BR" sz="2000" dirty="0" err="1"/>
              <a:t>leo</a:t>
            </a:r>
            <a:r>
              <a:rPr lang="pt-BR" sz="2000" dirty="0"/>
              <a:t> </a:t>
            </a:r>
            <a:r>
              <a:rPr lang="pt-BR" sz="2000" dirty="0" err="1"/>
              <a:t>mattis</a:t>
            </a:r>
            <a:r>
              <a:rPr lang="pt-BR" sz="2000" dirty="0"/>
              <a:t> </a:t>
            </a:r>
            <a:r>
              <a:rPr lang="pt-BR" sz="2000" dirty="0" err="1"/>
              <a:t>tincidunt</a:t>
            </a:r>
            <a:r>
              <a:rPr lang="pt-BR" sz="2000" dirty="0"/>
              <a:t> et </a:t>
            </a:r>
            <a:r>
              <a:rPr lang="pt-BR" sz="2000" dirty="0" err="1"/>
              <a:t>nec</a:t>
            </a:r>
            <a:r>
              <a:rPr lang="pt-BR" sz="2000" dirty="0"/>
              <a:t> </a:t>
            </a:r>
            <a:r>
              <a:rPr lang="pt-BR" sz="2000" dirty="0" err="1"/>
              <a:t>lectus</a:t>
            </a:r>
            <a:r>
              <a:rPr lang="pt-BR" sz="2000" dirty="0"/>
              <a:t>.</a:t>
            </a:r>
            <a:br>
              <a:rPr lang="pt-BR" sz="2000" dirty="0"/>
            </a:b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80169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74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46</Words>
  <Application>Microsoft Office PowerPoint</Application>
  <PresentationFormat>Apresentação na tela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Clarissa de Padua Vieira</dc:creator>
  <cp:lastModifiedBy>ELIZABETH FERNANDA DE SOUZA</cp:lastModifiedBy>
  <cp:revision>6</cp:revision>
  <dcterms:created xsi:type="dcterms:W3CDTF">2018-09-10T17:56:11Z</dcterms:created>
  <dcterms:modified xsi:type="dcterms:W3CDTF">2020-09-24T20:02:18Z</dcterms:modified>
</cp:coreProperties>
</file>