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sldIdLst>
    <p:sldId id="256" r:id="rId2"/>
    <p:sldId id="262" r:id="rId3"/>
    <p:sldId id="259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326E"/>
    <a:srgbClr val="653E81"/>
    <a:srgbClr val="865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2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151A9A0-92C8-4C4D-9594-0388C556F9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5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56F68B0-7509-4394-BAB1-56055B7F62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BC860EBB-EAED-42BA-841D-4E902D389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34897078-6C39-4542-B117-5DB3AA228C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27238"/>
            <a:ext cx="10515600" cy="337978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601286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6D96627-869E-4FB8-90DE-E7BFEDA155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25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199BEE-6CDF-4B69-B72C-A5AE2C8E6E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6DDF02-0952-415C-B2AC-906D12C35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FDA0DC-1C5D-4CC4-BD3E-D727D6B73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E0E2BB-4C81-4814-BF3A-B5D086762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0764BC-B5A2-49DA-8142-5B888C88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3887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EB6B2-5AEE-4DE5-8ECB-E475AE349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1081F0-1E54-491B-A58C-CB87D067A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01F60C-B1E6-40E0-9AD7-34EF7058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F7151E-4D07-4CB4-85F9-2FE9CA465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4949A5-789C-47DF-8D57-AB629B59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9761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D3472F-9BFA-49B7-AC5B-70660CC7E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271A94-1AC1-4545-AEA2-911B0334F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43DA4-B2B2-4EDB-9320-3EF67578A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785360-0A77-4480-8B2D-AA783BF86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D3F92D-5765-4263-9683-59FDC7B3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822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875E21-A094-4A32-92F4-7B6B349CB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35D238-4E46-4417-BFAF-BC0F998B6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49D0B5-CB22-4820-B915-8C2C1061B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A8392D-3442-4EC3-A5DA-FDA11AC0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8BC3F3-790D-408F-BCBC-6B221BFAC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5430A2-85FC-4416-ACCA-5217B818C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3088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D012B-DBDF-4F20-A417-512C49AE8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64D2508-BF3B-46FA-B856-BFB35D48E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F31063-839C-40A2-8DD5-F3B1FD12A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61F05F9-7272-4404-B4E5-CCE291B0C4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DF2162-4C86-4DD9-839C-52F1583AB4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3526486-B01F-41E6-BCBA-DE5A238BC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E475F77-694C-4C14-A432-25BFCFE88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0FDC809-0F54-4595-8D1B-D17AFD9A5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3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3BCEF1-22F9-4E35-9F92-932332593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53C32ED-D8F4-46A5-8CFD-E3313EDF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D08546C-969D-42E3-9464-37B57F9AA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A003F12-05A7-4A51-B118-2BE6B8D4E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3738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8444804-74E5-431F-BF3A-310D6C8B0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5B1D39-5319-4023-9EF4-8CA42CE26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8C5534-0BC0-4590-8562-10703EC98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625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B75781-A705-4F17-B744-BE94D57B4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C68318-4EAB-461E-8F81-53DEFA4E4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CBE075F-E0D3-4461-9D04-AFD98B64F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6D19200-DF37-4E5A-B05A-933DEB91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BE82CED-C5B8-42D9-85D5-D37D92C8A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8CAEB5B-998F-42D3-8EE9-C04A1694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8409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1AE48-4657-402F-AE63-11BC3B4FE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44BEB29-2414-458B-92F2-1F6A1A9DBD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BBCE78-0A1F-42DB-9EBE-E12E993ED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EC84970-3E1D-4823-8D3F-B015D575A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EE29BE4-0DB4-4AEB-B51C-3B1E758FF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647062E-85D9-4815-A291-6B99EC90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980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D29D7D-34C3-4F19-85E7-18D79C973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FB53BFE-770B-409B-88B7-5D555CD46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F7A92F-258E-4B89-B6DD-AB65330B0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7006CF-626E-43FF-BD93-FD9B41E7B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C0ABA9-1A90-4D02-8ABE-17187F50F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690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EC1A04D-A40C-4A6F-B59E-87859AAB97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D6241C-B40B-40E4-ACBB-285A04EFF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4BDBD7-CE37-4F09-BED7-B4E9250B0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682F07-CBEA-4AE5-A47B-9EC14971E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757FBF-63DD-46D0-8444-35BFBCAD6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18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6F9C3BE-93E4-4188-ADCA-D775F451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E35A3F-992E-45E2-81F6-D88039A10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A273BC-0661-4FB7-B92F-C260323828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022E3-C436-457D-8734-01FECFFB191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6DC1B-C7B9-4385-BB7C-75BAD6A57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2E9729-234A-4647-B0EA-C910AEDA7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AD8FE-B1AF-4558-AA96-4C0096158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029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0813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150D53-FBF4-4D07-81C3-3C3915521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797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rgbClr val="653E81"/>
                </a:solidFill>
              </a:rPr>
              <a:t>Seu título aqui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FF0B38-1451-4EBA-AAAD-EE724F9B46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1814541"/>
            <a:ext cx="6993835" cy="1614459"/>
          </a:xfrm>
        </p:spPr>
        <p:txBody>
          <a:bodyPr/>
          <a:lstStyle/>
          <a:p>
            <a:pPr marL="0" indent="0">
              <a:buNone/>
            </a:pPr>
            <a:r>
              <a:rPr lang="pt-BR" sz="1600" dirty="0" err="1"/>
              <a:t>Lorem</a:t>
            </a:r>
            <a:r>
              <a:rPr lang="pt-BR" sz="1600" dirty="0"/>
              <a:t> ipsum </a:t>
            </a:r>
            <a:r>
              <a:rPr lang="pt-BR" sz="1600" dirty="0" err="1"/>
              <a:t>dolor</a:t>
            </a:r>
            <a:r>
              <a:rPr lang="pt-BR" sz="1600" dirty="0"/>
              <a:t> </a:t>
            </a:r>
            <a:r>
              <a:rPr lang="pt-BR" sz="1600" dirty="0" err="1"/>
              <a:t>sit</a:t>
            </a:r>
            <a:r>
              <a:rPr lang="pt-BR" sz="1600" dirty="0"/>
              <a:t> </a:t>
            </a:r>
            <a:r>
              <a:rPr lang="pt-BR" sz="1600" dirty="0" err="1"/>
              <a:t>amet</a:t>
            </a:r>
            <a:r>
              <a:rPr lang="pt-BR" sz="1600" dirty="0"/>
              <a:t>, </a:t>
            </a:r>
            <a:r>
              <a:rPr lang="pt-BR" sz="1600" dirty="0" err="1"/>
              <a:t>consectetur</a:t>
            </a:r>
            <a:r>
              <a:rPr lang="pt-BR" sz="1600" dirty="0"/>
              <a:t> </a:t>
            </a:r>
            <a:r>
              <a:rPr lang="pt-BR" sz="1600" dirty="0" err="1"/>
              <a:t>adipiscing</a:t>
            </a:r>
            <a:r>
              <a:rPr lang="pt-BR" sz="1600" dirty="0"/>
              <a:t> </a:t>
            </a:r>
            <a:r>
              <a:rPr lang="pt-BR" sz="1600" dirty="0" err="1"/>
              <a:t>elit</a:t>
            </a:r>
            <a:r>
              <a:rPr lang="pt-BR" sz="1600" dirty="0"/>
              <a:t>, </a:t>
            </a:r>
            <a:r>
              <a:rPr lang="pt-BR" sz="1600" dirty="0" err="1"/>
              <a:t>sed</a:t>
            </a:r>
            <a:r>
              <a:rPr lang="pt-BR" sz="1600" dirty="0"/>
              <a:t> do </a:t>
            </a:r>
            <a:r>
              <a:rPr lang="pt-BR" sz="1600" dirty="0" err="1"/>
              <a:t>eiusmod</a:t>
            </a:r>
            <a:r>
              <a:rPr lang="pt-BR" sz="1600" dirty="0"/>
              <a:t> </a:t>
            </a:r>
            <a:r>
              <a:rPr lang="pt-BR" sz="1600" dirty="0" err="1"/>
              <a:t>tempor</a:t>
            </a:r>
            <a:r>
              <a:rPr lang="pt-BR" sz="1600" dirty="0"/>
              <a:t> </a:t>
            </a:r>
            <a:r>
              <a:rPr lang="pt-BR" sz="1600" dirty="0" err="1"/>
              <a:t>incididunt</a:t>
            </a:r>
            <a:r>
              <a:rPr lang="pt-BR" sz="1600" dirty="0"/>
              <a:t> ut labore et </a:t>
            </a:r>
            <a:r>
              <a:rPr lang="pt-BR" sz="1600" dirty="0" err="1"/>
              <a:t>dolore</a:t>
            </a:r>
            <a:r>
              <a:rPr lang="pt-BR" sz="1600" dirty="0"/>
              <a:t> magna </a:t>
            </a:r>
            <a:r>
              <a:rPr lang="pt-BR" sz="1600" dirty="0" err="1"/>
              <a:t>aliqua</a:t>
            </a:r>
            <a:r>
              <a:rPr lang="pt-BR" sz="1600" dirty="0"/>
              <a:t>. </a:t>
            </a:r>
            <a:r>
              <a:rPr lang="pt-BR" sz="1600" b="1" dirty="0">
                <a:solidFill>
                  <a:srgbClr val="51326E"/>
                </a:solidFill>
              </a:rPr>
              <a:t>Ut </a:t>
            </a:r>
            <a:r>
              <a:rPr lang="pt-BR" sz="1600" b="1" dirty="0" err="1">
                <a:solidFill>
                  <a:srgbClr val="51326E"/>
                </a:solidFill>
              </a:rPr>
              <a:t>enim</a:t>
            </a:r>
            <a:r>
              <a:rPr lang="pt-BR" sz="1600" b="1" dirty="0">
                <a:solidFill>
                  <a:srgbClr val="51326E"/>
                </a:solidFill>
              </a:rPr>
              <a:t> ad </a:t>
            </a:r>
            <a:r>
              <a:rPr lang="pt-BR" sz="1600" b="1" dirty="0" err="1">
                <a:solidFill>
                  <a:srgbClr val="51326E"/>
                </a:solidFill>
              </a:rPr>
              <a:t>minim</a:t>
            </a:r>
            <a:r>
              <a:rPr lang="pt-BR" sz="1600" b="1" dirty="0">
                <a:solidFill>
                  <a:srgbClr val="51326E"/>
                </a:solidFill>
              </a:rPr>
              <a:t> </a:t>
            </a:r>
            <a:r>
              <a:rPr lang="pt-BR" sz="1600" b="1" dirty="0" err="1">
                <a:solidFill>
                  <a:srgbClr val="51326E"/>
                </a:solidFill>
              </a:rPr>
              <a:t>veniam</a:t>
            </a:r>
            <a:r>
              <a:rPr lang="pt-BR" sz="1600" b="1" dirty="0">
                <a:solidFill>
                  <a:srgbClr val="51326E"/>
                </a:solidFill>
              </a:rPr>
              <a:t>, quis </a:t>
            </a:r>
            <a:r>
              <a:rPr lang="pt-BR" sz="1600" b="1" dirty="0" err="1">
                <a:solidFill>
                  <a:srgbClr val="51326E"/>
                </a:solidFill>
              </a:rPr>
              <a:t>nostrud</a:t>
            </a:r>
            <a:r>
              <a:rPr lang="pt-BR" sz="1600" b="1" dirty="0">
                <a:solidFill>
                  <a:srgbClr val="51326E"/>
                </a:solidFill>
              </a:rPr>
              <a:t> </a:t>
            </a:r>
            <a:r>
              <a:rPr lang="pt-BR" sz="1600" b="1" dirty="0" err="1">
                <a:solidFill>
                  <a:srgbClr val="51326E"/>
                </a:solidFill>
              </a:rPr>
              <a:t>exercitation</a:t>
            </a:r>
            <a:r>
              <a:rPr lang="pt-BR" sz="1600" b="1" dirty="0">
                <a:solidFill>
                  <a:srgbClr val="51326E"/>
                </a:solidFill>
              </a:rPr>
              <a:t> </a:t>
            </a:r>
            <a:r>
              <a:rPr lang="pt-BR" sz="1600" dirty="0" err="1"/>
              <a:t>ullamco</a:t>
            </a:r>
            <a:r>
              <a:rPr lang="pt-BR" sz="1600" dirty="0"/>
              <a:t> </a:t>
            </a:r>
            <a:r>
              <a:rPr lang="pt-BR" sz="1600" dirty="0" err="1"/>
              <a:t>laboris</a:t>
            </a:r>
            <a:r>
              <a:rPr lang="pt-BR" sz="1600" dirty="0"/>
              <a:t> </a:t>
            </a:r>
            <a:r>
              <a:rPr lang="pt-BR" sz="1600" dirty="0" err="1"/>
              <a:t>nisi</a:t>
            </a:r>
            <a:r>
              <a:rPr lang="pt-BR" sz="1600" dirty="0"/>
              <a:t> ut </a:t>
            </a:r>
            <a:r>
              <a:rPr lang="pt-BR" sz="1600" dirty="0" err="1"/>
              <a:t>aliquip</a:t>
            </a:r>
            <a:r>
              <a:rPr lang="pt-BR" sz="1600" dirty="0"/>
              <a:t> </a:t>
            </a:r>
            <a:r>
              <a:rPr lang="pt-BR" sz="1600" dirty="0" err="1"/>
              <a:t>ex</a:t>
            </a:r>
            <a:r>
              <a:rPr lang="pt-BR" sz="1600" dirty="0"/>
              <a:t> </a:t>
            </a:r>
            <a:r>
              <a:rPr lang="pt-BR" sz="1600" dirty="0" err="1"/>
              <a:t>ea</a:t>
            </a:r>
            <a:r>
              <a:rPr lang="pt-BR" sz="1600" dirty="0"/>
              <a:t> </a:t>
            </a:r>
            <a:r>
              <a:rPr lang="pt-BR" sz="1600" dirty="0" err="1"/>
              <a:t>commodo</a:t>
            </a:r>
            <a:r>
              <a:rPr lang="pt-BR" sz="1600" dirty="0"/>
              <a:t> </a:t>
            </a:r>
            <a:r>
              <a:rPr lang="pt-BR" sz="1600" dirty="0" err="1"/>
              <a:t>consequat</a:t>
            </a:r>
            <a:r>
              <a:rPr lang="pt-BR" sz="1600" dirty="0"/>
              <a:t>. </a:t>
            </a:r>
            <a:r>
              <a:rPr lang="pt-BR" sz="1600" dirty="0" err="1"/>
              <a:t>Duis</a:t>
            </a:r>
            <a:r>
              <a:rPr lang="pt-BR" sz="1600" dirty="0"/>
              <a:t> </a:t>
            </a:r>
            <a:r>
              <a:rPr lang="pt-BR" sz="1600" dirty="0" err="1"/>
              <a:t>aute</a:t>
            </a:r>
            <a:r>
              <a:rPr lang="pt-BR" sz="1600" dirty="0"/>
              <a:t> </a:t>
            </a:r>
            <a:r>
              <a:rPr lang="pt-BR" sz="1600" dirty="0" err="1"/>
              <a:t>irure</a:t>
            </a:r>
            <a:r>
              <a:rPr lang="pt-BR" sz="1600" dirty="0"/>
              <a:t> </a:t>
            </a:r>
            <a:r>
              <a:rPr lang="pt-BR" sz="1600" dirty="0" err="1"/>
              <a:t>dolor</a:t>
            </a:r>
            <a:r>
              <a:rPr lang="pt-BR" sz="1600" dirty="0"/>
              <a:t> in </a:t>
            </a:r>
            <a:r>
              <a:rPr lang="pt-BR" sz="1600" dirty="0" err="1"/>
              <a:t>reprehenderit</a:t>
            </a:r>
            <a:r>
              <a:rPr lang="pt-BR" sz="1600" dirty="0"/>
              <a:t> in </a:t>
            </a:r>
            <a:r>
              <a:rPr lang="pt-BR" sz="1600" dirty="0" err="1"/>
              <a:t>voluptate</a:t>
            </a:r>
            <a:r>
              <a:rPr lang="pt-BR" sz="1600" dirty="0"/>
              <a:t> </a:t>
            </a:r>
            <a:r>
              <a:rPr lang="pt-BR" sz="1600" dirty="0" err="1"/>
              <a:t>velit</a:t>
            </a:r>
            <a:r>
              <a:rPr lang="pt-BR" sz="1600" dirty="0"/>
              <a:t> esse </a:t>
            </a:r>
            <a:r>
              <a:rPr lang="pt-BR" sz="1600" dirty="0" err="1"/>
              <a:t>cillum</a:t>
            </a:r>
            <a:r>
              <a:rPr lang="pt-BR" sz="1600" dirty="0"/>
              <a:t> </a:t>
            </a:r>
            <a:r>
              <a:rPr lang="pt-BR" sz="1600" dirty="0" err="1"/>
              <a:t>dolore</a:t>
            </a:r>
            <a:r>
              <a:rPr lang="pt-BR" sz="1600" dirty="0"/>
              <a:t> eu </a:t>
            </a:r>
            <a:r>
              <a:rPr lang="pt-BR" sz="1600" dirty="0" err="1"/>
              <a:t>fugiat</a:t>
            </a:r>
            <a:r>
              <a:rPr lang="pt-BR" sz="1600" dirty="0"/>
              <a:t> </a:t>
            </a:r>
            <a:r>
              <a:rPr lang="pt-BR" sz="1600" dirty="0" err="1"/>
              <a:t>nulla</a:t>
            </a:r>
            <a:r>
              <a:rPr lang="pt-BR" sz="1600" dirty="0"/>
              <a:t> </a:t>
            </a:r>
            <a:r>
              <a:rPr lang="pt-BR" sz="1600" dirty="0" err="1"/>
              <a:t>pariatur</a:t>
            </a:r>
            <a:r>
              <a:rPr lang="pt-BR" sz="1600" dirty="0"/>
              <a:t>. </a:t>
            </a:r>
            <a:r>
              <a:rPr lang="pt-BR" sz="1600" dirty="0" err="1"/>
              <a:t>Excepteur</a:t>
            </a:r>
            <a:r>
              <a:rPr lang="pt-BR" sz="1600" dirty="0"/>
              <a:t> </a:t>
            </a:r>
            <a:r>
              <a:rPr lang="pt-BR" sz="1600" dirty="0" err="1"/>
              <a:t>sint</a:t>
            </a:r>
            <a:r>
              <a:rPr lang="pt-BR" sz="1600" dirty="0"/>
              <a:t> </a:t>
            </a:r>
            <a:r>
              <a:rPr lang="pt-BR" sz="1600" dirty="0" err="1"/>
              <a:t>occaecat</a:t>
            </a:r>
            <a:r>
              <a:rPr lang="pt-BR" sz="1600" dirty="0"/>
              <a:t> </a:t>
            </a:r>
            <a:r>
              <a:rPr lang="pt-BR" sz="1600" dirty="0" err="1"/>
              <a:t>cupidatat</a:t>
            </a:r>
            <a:r>
              <a:rPr lang="pt-BR" sz="1600" dirty="0"/>
              <a:t> non </a:t>
            </a:r>
            <a:r>
              <a:rPr lang="pt-BR" sz="1600" dirty="0" err="1"/>
              <a:t>proident</a:t>
            </a:r>
            <a:r>
              <a:rPr lang="pt-BR" sz="1600" dirty="0"/>
              <a:t>, sunt in culpa </a:t>
            </a:r>
            <a:r>
              <a:rPr lang="pt-BR" sz="1600" dirty="0" err="1"/>
              <a:t>qui</a:t>
            </a:r>
            <a:r>
              <a:rPr lang="pt-BR" sz="1600" dirty="0"/>
              <a:t> </a:t>
            </a:r>
            <a:r>
              <a:rPr lang="pt-BR" sz="1600" dirty="0" err="1"/>
              <a:t>officia</a:t>
            </a:r>
            <a:r>
              <a:rPr lang="pt-BR" sz="1600" dirty="0"/>
              <a:t> </a:t>
            </a:r>
            <a:r>
              <a:rPr lang="pt-BR" sz="1600" dirty="0" err="1"/>
              <a:t>deserunt</a:t>
            </a:r>
            <a:r>
              <a:rPr lang="pt-BR" sz="1600" dirty="0"/>
              <a:t> </a:t>
            </a:r>
            <a:r>
              <a:rPr lang="pt-BR" sz="1600" dirty="0" err="1"/>
              <a:t>mollit</a:t>
            </a:r>
            <a:r>
              <a:rPr lang="pt-BR" sz="1600" dirty="0"/>
              <a:t> </a:t>
            </a:r>
            <a:r>
              <a:rPr lang="pt-BR" sz="1600" dirty="0" err="1"/>
              <a:t>anim</a:t>
            </a:r>
            <a:r>
              <a:rPr lang="pt-BR" sz="1600" dirty="0"/>
              <a:t> id est </a:t>
            </a:r>
            <a:r>
              <a:rPr lang="pt-BR" sz="1600" dirty="0" err="1"/>
              <a:t>laborum</a:t>
            </a:r>
            <a:r>
              <a:rPr lang="pt-BR" sz="1600" dirty="0"/>
              <a:t>.</a:t>
            </a: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BR" dirty="0"/>
          </a:p>
        </p:txBody>
      </p:sp>
      <p:sp>
        <p:nvSpPr>
          <p:cNvPr id="7" name="Espaço Reservado para Texto 2">
            <a:extLst>
              <a:ext uri="{FF2B5EF4-FFF2-40B4-BE49-F238E27FC236}">
                <a16:creationId xmlns:a16="http://schemas.microsoft.com/office/drawing/2014/main" id="{0A5C63A9-F188-46B4-9D05-D816666EDC70}"/>
              </a:ext>
            </a:extLst>
          </p:cNvPr>
          <p:cNvSpPr txBox="1">
            <a:spLocks/>
          </p:cNvSpPr>
          <p:nvPr/>
        </p:nvSpPr>
        <p:spPr>
          <a:xfrm>
            <a:off x="838200" y="3429000"/>
            <a:ext cx="6993835" cy="1614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600" dirty="0" err="1"/>
              <a:t>Lorem</a:t>
            </a:r>
            <a:r>
              <a:rPr lang="pt-BR" sz="1600" dirty="0"/>
              <a:t> ipsum </a:t>
            </a:r>
            <a:r>
              <a:rPr lang="pt-BR" sz="1600" dirty="0" err="1"/>
              <a:t>dolor</a:t>
            </a:r>
            <a:r>
              <a:rPr lang="pt-BR" sz="1600" dirty="0"/>
              <a:t> </a:t>
            </a:r>
            <a:r>
              <a:rPr lang="pt-BR" sz="1600" dirty="0" err="1"/>
              <a:t>sit</a:t>
            </a:r>
            <a:r>
              <a:rPr lang="pt-BR" sz="1600" dirty="0"/>
              <a:t> </a:t>
            </a:r>
            <a:r>
              <a:rPr lang="pt-BR" sz="1600" dirty="0" err="1"/>
              <a:t>amet</a:t>
            </a:r>
            <a:r>
              <a:rPr lang="pt-BR" sz="1600" dirty="0"/>
              <a:t>, </a:t>
            </a:r>
            <a:r>
              <a:rPr lang="pt-BR" sz="1600" dirty="0" err="1"/>
              <a:t>consectetur</a:t>
            </a:r>
            <a:r>
              <a:rPr lang="pt-BR" sz="1600" dirty="0"/>
              <a:t> </a:t>
            </a:r>
            <a:r>
              <a:rPr lang="pt-BR" sz="1600" dirty="0" err="1"/>
              <a:t>adipiscing</a:t>
            </a:r>
            <a:r>
              <a:rPr lang="pt-BR" sz="1600" dirty="0"/>
              <a:t> </a:t>
            </a:r>
            <a:r>
              <a:rPr lang="pt-BR" sz="1600" dirty="0" err="1"/>
              <a:t>elit</a:t>
            </a:r>
            <a:r>
              <a:rPr lang="pt-BR" sz="1600" dirty="0"/>
              <a:t>, </a:t>
            </a:r>
            <a:r>
              <a:rPr lang="pt-BR" sz="1600" dirty="0" err="1"/>
              <a:t>sed</a:t>
            </a:r>
            <a:r>
              <a:rPr lang="pt-BR" sz="1600" dirty="0"/>
              <a:t> do </a:t>
            </a:r>
            <a:r>
              <a:rPr lang="pt-BR" sz="1600" dirty="0" err="1"/>
              <a:t>eiusmod</a:t>
            </a:r>
            <a:r>
              <a:rPr lang="pt-BR" sz="1600" dirty="0"/>
              <a:t> </a:t>
            </a:r>
            <a:r>
              <a:rPr lang="pt-BR" sz="1600" dirty="0" err="1"/>
              <a:t>tempor</a:t>
            </a:r>
            <a:r>
              <a:rPr lang="pt-BR" sz="1600" dirty="0"/>
              <a:t> </a:t>
            </a:r>
            <a:r>
              <a:rPr lang="pt-BR" sz="1600" dirty="0" err="1"/>
              <a:t>incididunt</a:t>
            </a:r>
            <a:r>
              <a:rPr lang="pt-BR" sz="1600" dirty="0"/>
              <a:t> ut labore et </a:t>
            </a:r>
            <a:r>
              <a:rPr lang="pt-BR" sz="1600" dirty="0" err="1"/>
              <a:t>dolore</a:t>
            </a:r>
            <a:r>
              <a:rPr lang="pt-BR" sz="1600" dirty="0"/>
              <a:t> magna </a:t>
            </a:r>
            <a:r>
              <a:rPr lang="pt-BR" sz="1600" dirty="0" err="1"/>
              <a:t>aliqua</a:t>
            </a:r>
            <a:r>
              <a:rPr lang="pt-BR" sz="1600" dirty="0"/>
              <a:t>. Ut </a:t>
            </a:r>
            <a:r>
              <a:rPr lang="pt-BR" sz="1600" dirty="0" err="1"/>
              <a:t>enim</a:t>
            </a:r>
            <a:r>
              <a:rPr lang="pt-BR" sz="1600" dirty="0"/>
              <a:t> ad </a:t>
            </a:r>
            <a:r>
              <a:rPr lang="pt-BR" sz="1600" dirty="0" err="1"/>
              <a:t>minim</a:t>
            </a:r>
            <a:r>
              <a:rPr lang="pt-BR" sz="1600" dirty="0"/>
              <a:t> </a:t>
            </a:r>
            <a:r>
              <a:rPr lang="pt-BR" sz="1600" dirty="0" err="1"/>
              <a:t>veniam</a:t>
            </a:r>
            <a:r>
              <a:rPr lang="pt-BR" sz="1600" dirty="0"/>
              <a:t>, quis </a:t>
            </a:r>
            <a:r>
              <a:rPr lang="pt-BR" sz="1600" dirty="0" err="1"/>
              <a:t>nostrud</a:t>
            </a:r>
            <a:r>
              <a:rPr lang="pt-BR" sz="1600" dirty="0"/>
              <a:t> </a:t>
            </a:r>
            <a:r>
              <a:rPr lang="pt-BR" sz="1600" dirty="0" err="1"/>
              <a:t>exercitation</a:t>
            </a:r>
            <a:r>
              <a:rPr lang="pt-BR" sz="1600" dirty="0"/>
              <a:t> </a:t>
            </a:r>
            <a:r>
              <a:rPr lang="pt-BR" sz="1600" dirty="0" err="1"/>
              <a:t>ullamco</a:t>
            </a:r>
            <a:r>
              <a:rPr lang="pt-BR" sz="1600" dirty="0"/>
              <a:t> </a:t>
            </a:r>
            <a:r>
              <a:rPr lang="pt-BR" sz="1600" dirty="0" err="1"/>
              <a:t>laboris</a:t>
            </a:r>
            <a:r>
              <a:rPr lang="pt-BR" sz="1600" dirty="0"/>
              <a:t> </a:t>
            </a:r>
            <a:r>
              <a:rPr lang="pt-BR" sz="1600" dirty="0" err="1"/>
              <a:t>nisi</a:t>
            </a:r>
            <a:r>
              <a:rPr lang="pt-BR" sz="1600" dirty="0"/>
              <a:t> ut </a:t>
            </a:r>
            <a:r>
              <a:rPr lang="pt-BR" sz="1600" dirty="0" err="1"/>
              <a:t>aliquip</a:t>
            </a:r>
            <a:r>
              <a:rPr lang="pt-BR" sz="1600" dirty="0"/>
              <a:t> </a:t>
            </a:r>
            <a:r>
              <a:rPr lang="pt-BR" sz="1600" dirty="0" err="1"/>
              <a:t>ex</a:t>
            </a:r>
            <a:r>
              <a:rPr lang="pt-BR" sz="1600" dirty="0"/>
              <a:t> </a:t>
            </a:r>
            <a:r>
              <a:rPr lang="pt-BR" sz="1600" dirty="0" err="1"/>
              <a:t>ea</a:t>
            </a:r>
            <a:r>
              <a:rPr lang="pt-BR" sz="1600" dirty="0"/>
              <a:t> </a:t>
            </a:r>
            <a:r>
              <a:rPr lang="pt-BR" sz="1600" dirty="0" err="1"/>
              <a:t>commodo</a:t>
            </a:r>
            <a:r>
              <a:rPr lang="pt-BR" sz="1600" dirty="0"/>
              <a:t> </a:t>
            </a:r>
            <a:r>
              <a:rPr lang="pt-BR" sz="1600" dirty="0" err="1"/>
              <a:t>consequat</a:t>
            </a:r>
            <a:r>
              <a:rPr lang="pt-BR" sz="1600" dirty="0"/>
              <a:t>. </a:t>
            </a:r>
            <a:r>
              <a:rPr lang="pt-BR" sz="1600" dirty="0" err="1"/>
              <a:t>Duis</a:t>
            </a:r>
            <a:r>
              <a:rPr lang="pt-BR" sz="1600" dirty="0"/>
              <a:t> </a:t>
            </a:r>
            <a:r>
              <a:rPr lang="pt-BR" sz="1600" dirty="0" err="1"/>
              <a:t>aute</a:t>
            </a:r>
            <a:r>
              <a:rPr lang="pt-BR" sz="1600" dirty="0"/>
              <a:t> </a:t>
            </a:r>
            <a:r>
              <a:rPr lang="pt-BR" sz="1600" dirty="0" err="1"/>
              <a:t>irure</a:t>
            </a:r>
            <a:r>
              <a:rPr lang="pt-BR" sz="1600" dirty="0"/>
              <a:t> </a:t>
            </a:r>
            <a:r>
              <a:rPr lang="pt-BR" sz="1600" dirty="0" err="1"/>
              <a:t>dolor</a:t>
            </a:r>
            <a:r>
              <a:rPr lang="pt-BR" sz="1600" dirty="0"/>
              <a:t> in </a:t>
            </a:r>
            <a:r>
              <a:rPr lang="pt-BR" sz="1600" dirty="0" err="1"/>
              <a:t>reprehenderit</a:t>
            </a:r>
            <a:r>
              <a:rPr lang="pt-BR" sz="1600" dirty="0"/>
              <a:t> in </a:t>
            </a:r>
            <a:r>
              <a:rPr lang="pt-BR" sz="1600" dirty="0" err="1"/>
              <a:t>voluptate</a:t>
            </a:r>
            <a:r>
              <a:rPr lang="pt-BR" sz="1600" dirty="0"/>
              <a:t> </a:t>
            </a:r>
            <a:r>
              <a:rPr lang="pt-BR" sz="1600" dirty="0" err="1"/>
              <a:t>velit</a:t>
            </a:r>
            <a:r>
              <a:rPr lang="pt-BR" sz="1600" dirty="0"/>
              <a:t> esse </a:t>
            </a:r>
            <a:r>
              <a:rPr lang="pt-BR" sz="1600" dirty="0" err="1"/>
              <a:t>cillum</a:t>
            </a:r>
            <a:r>
              <a:rPr lang="pt-BR" sz="1600" dirty="0"/>
              <a:t> </a:t>
            </a:r>
            <a:r>
              <a:rPr lang="pt-BR" sz="1600" dirty="0" err="1"/>
              <a:t>dolore</a:t>
            </a:r>
            <a:r>
              <a:rPr lang="pt-BR" sz="1600" dirty="0"/>
              <a:t> eu </a:t>
            </a:r>
            <a:r>
              <a:rPr lang="pt-BR" sz="1600" dirty="0" err="1"/>
              <a:t>fugiat</a:t>
            </a:r>
            <a:r>
              <a:rPr lang="pt-BR" sz="1600" dirty="0"/>
              <a:t> </a:t>
            </a:r>
            <a:r>
              <a:rPr lang="pt-BR" sz="1600" dirty="0" err="1"/>
              <a:t>nulla</a:t>
            </a:r>
            <a:r>
              <a:rPr lang="pt-BR" sz="1600" dirty="0"/>
              <a:t> </a:t>
            </a:r>
            <a:r>
              <a:rPr lang="pt-BR" sz="1600" dirty="0" err="1"/>
              <a:t>pariatur</a:t>
            </a:r>
            <a:r>
              <a:rPr lang="pt-BR" sz="1600" dirty="0"/>
              <a:t>. </a:t>
            </a:r>
            <a:r>
              <a:rPr lang="pt-BR" sz="1600" dirty="0" err="1"/>
              <a:t>Excepteur</a:t>
            </a:r>
            <a:r>
              <a:rPr lang="pt-BR" sz="1600" dirty="0"/>
              <a:t> </a:t>
            </a:r>
            <a:r>
              <a:rPr lang="pt-BR" sz="1600" dirty="0" err="1"/>
              <a:t>sint</a:t>
            </a:r>
            <a:r>
              <a:rPr lang="pt-BR" sz="1600" dirty="0"/>
              <a:t> </a:t>
            </a:r>
            <a:r>
              <a:rPr lang="pt-BR" sz="1600" dirty="0" err="1"/>
              <a:t>occaecat</a:t>
            </a:r>
            <a:r>
              <a:rPr lang="pt-BR" sz="1600" dirty="0"/>
              <a:t> </a:t>
            </a:r>
            <a:r>
              <a:rPr lang="pt-BR" sz="1600" dirty="0" err="1"/>
              <a:t>cupidatat</a:t>
            </a:r>
            <a:r>
              <a:rPr lang="pt-BR" sz="1600" dirty="0"/>
              <a:t> non </a:t>
            </a:r>
            <a:r>
              <a:rPr lang="pt-BR" sz="1600" dirty="0" err="1"/>
              <a:t>proident</a:t>
            </a:r>
            <a:r>
              <a:rPr lang="pt-BR" sz="1600" dirty="0"/>
              <a:t>, sunt in culpa </a:t>
            </a:r>
            <a:r>
              <a:rPr lang="pt-BR" sz="1600" dirty="0" err="1"/>
              <a:t>qui</a:t>
            </a:r>
            <a:r>
              <a:rPr lang="pt-BR" sz="1600" dirty="0"/>
              <a:t> </a:t>
            </a:r>
            <a:r>
              <a:rPr lang="pt-BR" sz="1600" dirty="0" err="1"/>
              <a:t>officia</a:t>
            </a:r>
            <a:r>
              <a:rPr lang="pt-BR" sz="1600" dirty="0"/>
              <a:t> </a:t>
            </a:r>
            <a:r>
              <a:rPr lang="pt-BR" sz="1600" dirty="0" err="1"/>
              <a:t>deserunt</a:t>
            </a:r>
            <a:r>
              <a:rPr lang="pt-BR" sz="1600" dirty="0"/>
              <a:t> </a:t>
            </a:r>
            <a:r>
              <a:rPr lang="pt-BR" sz="1600" dirty="0" err="1"/>
              <a:t>mollit</a:t>
            </a:r>
            <a:r>
              <a:rPr lang="pt-BR" sz="1600" dirty="0"/>
              <a:t> </a:t>
            </a:r>
            <a:r>
              <a:rPr lang="pt-BR" sz="1600" dirty="0" err="1"/>
              <a:t>anim</a:t>
            </a:r>
            <a:r>
              <a:rPr lang="pt-BR" sz="1600" dirty="0"/>
              <a:t> id est </a:t>
            </a:r>
            <a:r>
              <a:rPr lang="pt-BR" sz="1600" dirty="0" err="1"/>
              <a:t>laborum</a:t>
            </a:r>
            <a:r>
              <a:rPr lang="pt-BR" sz="1600" dirty="0"/>
              <a:t>.</a:t>
            </a: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BR" dirty="0"/>
          </a:p>
        </p:txBody>
      </p:sp>
      <p:sp>
        <p:nvSpPr>
          <p:cNvPr id="8" name="Espaço Reservado para Texto 2">
            <a:extLst>
              <a:ext uri="{FF2B5EF4-FFF2-40B4-BE49-F238E27FC236}">
                <a16:creationId xmlns:a16="http://schemas.microsoft.com/office/drawing/2014/main" id="{2620E8C7-737B-4910-8B95-6D01A4FA6454}"/>
              </a:ext>
            </a:extLst>
          </p:cNvPr>
          <p:cNvSpPr txBox="1">
            <a:spLocks/>
          </p:cNvSpPr>
          <p:nvPr/>
        </p:nvSpPr>
        <p:spPr>
          <a:xfrm>
            <a:off x="8505152" y="1818809"/>
            <a:ext cx="2586918" cy="283566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 err="1"/>
              <a:t>Lorem</a:t>
            </a:r>
            <a:r>
              <a:rPr lang="pt-BR" sz="1600" dirty="0"/>
              <a:t> ipsum </a:t>
            </a:r>
            <a:r>
              <a:rPr lang="pt-BR" sz="1600" dirty="0" err="1"/>
              <a:t>dolor</a:t>
            </a:r>
            <a:r>
              <a:rPr lang="pt-BR" sz="1600" dirty="0"/>
              <a:t> </a:t>
            </a:r>
            <a:r>
              <a:rPr lang="pt-BR" sz="1600" dirty="0" err="1"/>
              <a:t>sit</a:t>
            </a:r>
            <a:r>
              <a:rPr lang="pt-BR" sz="1600" dirty="0"/>
              <a:t> </a:t>
            </a:r>
            <a:r>
              <a:rPr lang="pt-BR" sz="1600" dirty="0" err="1"/>
              <a:t>amet</a:t>
            </a:r>
            <a:r>
              <a:rPr lang="pt-BR" sz="1600" dirty="0"/>
              <a:t>, </a:t>
            </a:r>
            <a:r>
              <a:rPr lang="pt-BR" sz="1600" dirty="0" err="1"/>
              <a:t>consectetur</a:t>
            </a:r>
            <a:r>
              <a:rPr lang="pt-BR" sz="1600" dirty="0"/>
              <a:t> </a:t>
            </a:r>
            <a:r>
              <a:rPr lang="pt-BR" sz="1600" dirty="0" err="1"/>
              <a:t>adipiscing</a:t>
            </a:r>
            <a:r>
              <a:rPr lang="pt-BR" sz="1600" dirty="0"/>
              <a:t> </a:t>
            </a:r>
            <a:r>
              <a:rPr lang="pt-BR" sz="1600" dirty="0" err="1"/>
              <a:t>elit</a:t>
            </a:r>
            <a:r>
              <a:rPr lang="pt-BR" sz="1600" dirty="0"/>
              <a:t>, </a:t>
            </a:r>
            <a:r>
              <a:rPr lang="pt-BR" sz="1600" dirty="0" err="1"/>
              <a:t>sed</a:t>
            </a:r>
            <a:r>
              <a:rPr lang="pt-BR" sz="1600" dirty="0"/>
              <a:t> do </a:t>
            </a:r>
            <a:r>
              <a:rPr lang="pt-BR" sz="1600" dirty="0" err="1"/>
              <a:t>eiusmod</a:t>
            </a:r>
            <a:r>
              <a:rPr lang="pt-BR" sz="1600" dirty="0"/>
              <a:t> </a:t>
            </a:r>
            <a:r>
              <a:rPr lang="pt-BR" sz="1600" dirty="0" err="1"/>
              <a:t>tempor</a:t>
            </a:r>
            <a:r>
              <a:rPr lang="pt-BR" sz="1600" dirty="0"/>
              <a:t> </a:t>
            </a:r>
            <a:r>
              <a:rPr lang="pt-BR" sz="1600" dirty="0" err="1"/>
              <a:t>incididunt</a:t>
            </a:r>
            <a:r>
              <a:rPr lang="pt-BR" sz="1600" dirty="0"/>
              <a:t> ut labore et </a:t>
            </a:r>
            <a:r>
              <a:rPr lang="pt-BR" sz="1600" dirty="0" err="1"/>
              <a:t>dolore</a:t>
            </a:r>
            <a:r>
              <a:rPr lang="pt-BR" sz="1600" dirty="0"/>
              <a:t> magna </a:t>
            </a:r>
            <a:r>
              <a:rPr lang="pt-BR" sz="1600" dirty="0" err="1"/>
              <a:t>aliqua</a:t>
            </a:r>
            <a:r>
              <a:rPr lang="pt-BR" sz="1600" dirty="0"/>
              <a:t>. </a:t>
            </a:r>
          </a:p>
          <a:p>
            <a:r>
              <a:rPr lang="pt-BR" sz="1600" dirty="0"/>
              <a:t>Ut </a:t>
            </a:r>
            <a:r>
              <a:rPr lang="pt-BR" sz="1600" dirty="0" err="1"/>
              <a:t>enim</a:t>
            </a:r>
            <a:r>
              <a:rPr lang="pt-BR" sz="1600" dirty="0"/>
              <a:t> ad </a:t>
            </a:r>
            <a:r>
              <a:rPr lang="pt-BR" sz="1600" dirty="0" err="1"/>
              <a:t>minim</a:t>
            </a:r>
            <a:r>
              <a:rPr lang="pt-BR" sz="1600" dirty="0"/>
              <a:t> </a:t>
            </a:r>
            <a:r>
              <a:rPr lang="pt-BR" sz="1600" dirty="0" err="1"/>
              <a:t>veniam</a:t>
            </a:r>
            <a:r>
              <a:rPr lang="pt-BR" sz="1600" dirty="0"/>
              <a:t>, quis </a:t>
            </a:r>
            <a:r>
              <a:rPr lang="pt-BR" sz="1600" dirty="0" err="1"/>
              <a:t>nostrud</a:t>
            </a:r>
            <a:r>
              <a:rPr lang="pt-BR" sz="1600" dirty="0"/>
              <a:t> </a:t>
            </a:r>
            <a:r>
              <a:rPr lang="pt-BR" sz="1600" dirty="0" err="1"/>
              <a:t>exercitation</a:t>
            </a:r>
            <a:r>
              <a:rPr lang="pt-BR" sz="1600" dirty="0"/>
              <a:t> </a:t>
            </a:r>
            <a:r>
              <a:rPr lang="pt-BR" sz="1600" dirty="0" err="1"/>
              <a:t>ullamco</a:t>
            </a:r>
            <a:r>
              <a:rPr lang="pt-BR" sz="1600" dirty="0"/>
              <a:t> </a:t>
            </a:r>
            <a:r>
              <a:rPr lang="pt-BR" sz="1600" dirty="0" err="1"/>
              <a:t>laboris</a:t>
            </a:r>
            <a:r>
              <a:rPr lang="pt-BR" sz="1600" dirty="0"/>
              <a:t> </a:t>
            </a:r>
            <a:r>
              <a:rPr lang="pt-BR" sz="1600" dirty="0" err="1"/>
              <a:t>nisi</a:t>
            </a:r>
            <a:r>
              <a:rPr lang="pt-BR" sz="1600" dirty="0"/>
              <a:t> ut </a:t>
            </a:r>
            <a:r>
              <a:rPr lang="pt-BR" sz="1600" dirty="0" err="1"/>
              <a:t>aliquip</a:t>
            </a:r>
            <a:r>
              <a:rPr lang="pt-BR" sz="1600" dirty="0"/>
              <a:t> </a:t>
            </a:r>
            <a:r>
              <a:rPr lang="pt-BR" sz="1600" dirty="0" err="1"/>
              <a:t>ex</a:t>
            </a:r>
            <a:r>
              <a:rPr lang="pt-BR" sz="1600" dirty="0"/>
              <a:t> </a:t>
            </a:r>
            <a:r>
              <a:rPr lang="pt-BR" sz="1600" dirty="0" err="1"/>
              <a:t>ea</a:t>
            </a:r>
            <a:r>
              <a:rPr lang="pt-BR" sz="1600" dirty="0"/>
              <a:t> </a:t>
            </a:r>
            <a:r>
              <a:rPr lang="pt-BR" sz="1600" dirty="0" err="1"/>
              <a:t>commodo</a:t>
            </a:r>
            <a:r>
              <a:rPr lang="pt-BR" sz="1600" dirty="0"/>
              <a:t> </a:t>
            </a:r>
            <a:r>
              <a:rPr lang="pt-BR" sz="1600" dirty="0" err="1"/>
              <a:t>consequat</a:t>
            </a:r>
            <a:r>
              <a:rPr lang="pt-BR" sz="1600" dirty="0"/>
              <a:t>. </a:t>
            </a:r>
          </a:p>
          <a:p>
            <a:r>
              <a:rPr lang="pt-BR" sz="1600" dirty="0" err="1"/>
              <a:t>Duis</a:t>
            </a:r>
            <a:r>
              <a:rPr lang="pt-BR" sz="1600" dirty="0"/>
              <a:t> </a:t>
            </a:r>
            <a:r>
              <a:rPr lang="pt-BR" sz="1600" dirty="0" err="1"/>
              <a:t>aute</a:t>
            </a:r>
            <a:r>
              <a:rPr lang="pt-BR" sz="1600" dirty="0"/>
              <a:t> </a:t>
            </a:r>
            <a:r>
              <a:rPr lang="pt-BR" sz="1600" dirty="0" err="1"/>
              <a:t>irure</a:t>
            </a:r>
            <a:r>
              <a:rPr lang="pt-BR" sz="1600" dirty="0"/>
              <a:t> </a:t>
            </a:r>
            <a:r>
              <a:rPr lang="pt-BR" sz="1600" dirty="0" err="1"/>
              <a:t>dolor</a:t>
            </a:r>
            <a:r>
              <a:rPr lang="pt-BR" sz="1600" dirty="0"/>
              <a:t> in </a:t>
            </a:r>
            <a:r>
              <a:rPr lang="pt-BR" sz="1600" dirty="0" err="1"/>
              <a:t>reprehenderit</a:t>
            </a:r>
            <a:r>
              <a:rPr lang="pt-BR" sz="1600" dirty="0"/>
              <a:t> in </a:t>
            </a:r>
            <a:r>
              <a:rPr lang="pt-BR" sz="1600" dirty="0" err="1"/>
              <a:t>voluptate</a:t>
            </a:r>
            <a:r>
              <a:rPr lang="pt-BR" sz="1600" dirty="0"/>
              <a:t> </a:t>
            </a:r>
            <a:r>
              <a:rPr lang="pt-BR" sz="1600" dirty="0" err="1"/>
              <a:t>velit</a:t>
            </a:r>
            <a:r>
              <a:rPr lang="pt-BR" sz="1600" dirty="0"/>
              <a:t> esse </a:t>
            </a:r>
            <a:r>
              <a:rPr lang="pt-BR" sz="1600" dirty="0" err="1"/>
              <a:t>cillum</a:t>
            </a:r>
            <a:r>
              <a:rPr lang="pt-BR" sz="1600" dirty="0"/>
              <a:t> </a:t>
            </a:r>
            <a:r>
              <a:rPr lang="pt-BR" sz="1600" dirty="0" err="1"/>
              <a:t>dolore</a:t>
            </a:r>
            <a:r>
              <a:rPr lang="pt-BR" sz="1600" dirty="0"/>
              <a:t> eu </a:t>
            </a:r>
            <a:r>
              <a:rPr lang="pt-BR" sz="1600" dirty="0" err="1"/>
              <a:t>fugiat</a:t>
            </a:r>
            <a:r>
              <a:rPr lang="pt-BR" sz="1600" dirty="0"/>
              <a:t> </a:t>
            </a:r>
            <a:r>
              <a:rPr lang="pt-BR" sz="1600" dirty="0" err="1"/>
              <a:t>nulla</a:t>
            </a:r>
            <a:r>
              <a:rPr lang="pt-BR" sz="1600" dirty="0"/>
              <a:t> </a:t>
            </a:r>
            <a:r>
              <a:rPr lang="pt-BR" sz="1600" dirty="0" err="1"/>
              <a:t>pariatur</a:t>
            </a:r>
            <a:r>
              <a:rPr lang="pt-BR" sz="1600" dirty="0"/>
              <a:t>. </a:t>
            </a:r>
            <a:r>
              <a:rPr lang="pt-BR" sz="1600" dirty="0" err="1"/>
              <a:t>Excepteur</a:t>
            </a:r>
            <a:r>
              <a:rPr lang="pt-BR" sz="1600" dirty="0"/>
              <a:t> </a:t>
            </a:r>
            <a:r>
              <a:rPr lang="pt-BR" sz="1600" dirty="0" err="1"/>
              <a:t>sint</a:t>
            </a:r>
            <a:r>
              <a:rPr lang="pt-BR" sz="1600" dirty="0"/>
              <a:t> </a:t>
            </a:r>
            <a:r>
              <a:rPr lang="pt-BR" sz="1600" dirty="0" err="1"/>
              <a:t>occaecat</a:t>
            </a:r>
            <a:r>
              <a:rPr lang="pt-BR" sz="1600" dirty="0"/>
              <a:t> </a:t>
            </a:r>
            <a:r>
              <a:rPr lang="pt-BR" sz="1600" dirty="0" err="1"/>
              <a:t>cupidatat</a:t>
            </a:r>
            <a:r>
              <a:rPr lang="pt-BR" sz="1600" dirty="0"/>
              <a:t> non </a:t>
            </a:r>
            <a:r>
              <a:rPr lang="pt-BR" sz="1600" dirty="0" err="1"/>
              <a:t>proident</a:t>
            </a:r>
            <a:r>
              <a:rPr lang="pt-BR" sz="1600" dirty="0"/>
              <a:t>, sunt in culpa </a:t>
            </a:r>
            <a:r>
              <a:rPr lang="pt-BR" sz="1600" dirty="0" err="1"/>
              <a:t>qui</a:t>
            </a:r>
            <a:r>
              <a:rPr lang="pt-BR" sz="1600" dirty="0"/>
              <a:t> </a:t>
            </a:r>
            <a:r>
              <a:rPr lang="pt-BR" sz="1600" dirty="0" err="1"/>
              <a:t>officia</a:t>
            </a:r>
            <a:r>
              <a:rPr lang="pt-BR" sz="1600" dirty="0"/>
              <a:t> </a:t>
            </a:r>
            <a:r>
              <a:rPr lang="pt-BR" sz="1600" dirty="0" err="1"/>
              <a:t>deserunt</a:t>
            </a:r>
            <a:r>
              <a:rPr lang="pt-BR" sz="1600" dirty="0"/>
              <a:t> </a:t>
            </a:r>
            <a:r>
              <a:rPr lang="pt-BR" sz="1600" dirty="0" err="1"/>
              <a:t>mollit</a:t>
            </a:r>
            <a:r>
              <a:rPr lang="pt-BR" sz="1600" dirty="0"/>
              <a:t> </a:t>
            </a:r>
            <a:r>
              <a:rPr lang="pt-BR" sz="1600" dirty="0" err="1"/>
              <a:t>anim</a:t>
            </a:r>
            <a:r>
              <a:rPr lang="pt-BR" sz="1600" dirty="0"/>
              <a:t> id est </a:t>
            </a:r>
            <a:r>
              <a:rPr lang="pt-BR" sz="1600" dirty="0" err="1"/>
              <a:t>laborum</a:t>
            </a:r>
            <a:r>
              <a:rPr lang="pt-BR" sz="1600" dirty="0"/>
              <a:t>.</a:t>
            </a: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80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114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234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Personalizar design</vt:lpstr>
      <vt:lpstr>Apresentação do PowerPoint</vt:lpstr>
      <vt:lpstr>Seu título aqui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Rodrigo Biscaino Trindade</dc:creator>
  <cp:lastModifiedBy>Ryan Carlos Lazzarotti F da Silva</cp:lastModifiedBy>
  <cp:revision>15</cp:revision>
  <dcterms:created xsi:type="dcterms:W3CDTF">2021-09-21T13:38:44Z</dcterms:created>
  <dcterms:modified xsi:type="dcterms:W3CDTF">2024-09-03T18:41:50Z</dcterms:modified>
</cp:coreProperties>
</file>