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287256-2125-4DC6-A8CD-C607E77318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8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1998FB0-B5D3-4E49-9396-5BD1FF0FE4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0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0221BB5-5A26-4AF5-B3E9-57FD970456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81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9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61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81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C05EC2EF-EC32-4010-B77B-6F2D9B01A8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2437" y="5666098"/>
            <a:ext cx="1828244" cy="1191902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3B9B92E2-9243-4C1D-8733-3019DCABAD1B}"/>
              </a:ext>
            </a:extLst>
          </p:cNvPr>
          <p:cNvGrpSpPr/>
          <p:nvPr/>
        </p:nvGrpSpPr>
        <p:grpSpPr>
          <a:xfrm>
            <a:off x="-225840" y="-1224"/>
            <a:ext cx="2703570" cy="7011624"/>
            <a:chOff x="-225840" y="-1224"/>
            <a:chExt cx="2703570" cy="7011624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8C237021-9409-4D87-BBB4-FA6E3164EE78}"/>
                </a:ext>
              </a:extLst>
            </p:cNvPr>
            <p:cNvGrpSpPr/>
            <p:nvPr/>
          </p:nvGrpSpPr>
          <p:grpSpPr>
            <a:xfrm>
              <a:off x="-225840" y="-1224"/>
              <a:ext cx="2703570" cy="6859224"/>
              <a:chOff x="-225840" y="-1224"/>
              <a:chExt cx="2703570" cy="6859224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0A20EED6-EB25-4F50-97A9-C2D70B054A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0"/>
                <a:ext cx="2310882" cy="6858000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C60E6944-5831-49D3-9AB0-D4FFDE5B1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25840" y="-1224"/>
                <a:ext cx="2703570" cy="1520760"/>
              </a:xfrm>
              <a:prstGeom prst="rect">
                <a:avLst/>
              </a:prstGeom>
            </p:spPr>
          </p:pic>
        </p:grp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A7C5802-E6FA-43B2-A60C-C6E7D5619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319" y="5818498"/>
              <a:ext cx="1828244" cy="1191902"/>
            </a:xfrm>
            <a:prstGeom prst="rect">
              <a:avLst/>
            </a:prstGeom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35A0169-53CB-4160-BCB0-169077D5CD15}"/>
              </a:ext>
            </a:extLst>
          </p:cNvPr>
          <p:cNvSpPr txBox="1"/>
          <p:nvPr/>
        </p:nvSpPr>
        <p:spPr>
          <a:xfrm>
            <a:off x="2654709" y="345233"/>
            <a:ext cx="894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solidFill>
                  <a:schemeClr val="accent1">
                    <a:lumMod val="75000"/>
                  </a:schemeClr>
                </a:solidFill>
              </a:rPr>
              <a:t>Lorem</a:t>
            </a: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 Ipsum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C81B6F5-74F9-4F16-A9BB-3F93ED64863B}"/>
              </a:ext>
            </a:extLst>
          </p:cNvPr>
          <p:cNvSpPr txBox="1"/>
          <p:nvPr/>
        </p:nvSpPr>
        <p:spPr>
          <a:xfrm>
            <a:off x="2654709" y="1539551"/>
            <a:ext cx="89468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, </a:t>
            </a:r>
            <a:r>
              <a:rPr lang="pt-BR" sz="2400" dirty="0" err="1"/>
              <a:t>sed</a:t>
            </a:r>
            <a:r>
              <a:rPr lang="pt-BR" sz="2400" dirty="0"/>
              <a:t> do </a:t>
            </a:r>
            <a:r>
              <a:rPr lang="pt-BR" sz="2400" dirty="0" err="1"/>
              <a:t>eiusmod</a:t>
            </a:r>
            <a:r>
              <a:rPr lang="pt-BR" sz="2400" dirty="0"/>
              <a:t> </a:t>
            </a:r>
            <a:r>
              <a:rPr lang="pt-BR" sz="2400" dirty="0" err="1"/>
              <a:t>tempor</a:t>
            </a:r>
            <a:r>
              <a:rPr lang="pt-BR" sz="2400" dirty="0"/>
              <a:t> </a:t>
            </a:r>
            <a:r>
              <a:rPr lang="pt-BR" sz="2400" dirty="0" err="1"/>
              <a:t>incididunt</a:t>
            </a:r>
            <a:r>
              <a:rPr lang="pt-BR" sz="2400" dirty="0"/>
              <a:t> ut labore et </a:t>
            </a:r>
            <a:r>
              <a:rPr lang="pt-BR" sz="2400" dirty="0" err="1"/>
              <a:t>dolore</a:t>
            </a:r>
            <a:r>
              <a:rPr lang="pt-BR" sz="2400" dirty="0"/>
              <a:t> magna </a:t>
            </a:r>
            <a:r>
              <a:rPr lang="pt-BR" sz="2400" dirty="0" err="1"/>
              <a:t>aliqua</a:t>
            </a:r>
            <a:r>
              <a:rPr lang="pt-BR" sz="2400" dirty="0"/>
              <a:t>. Ut </a:t>
            </a:r>
            <a:r>
              <a:rPr lang="pt-BR" sz="2400" dirty="0" err="1"/>
              <a:t>enim</a:t>
            </a:r>
            <a:r>
              <a:rPr lang="pt-BR" sz="2400" dirty="0"/>
              <a:t> ad </a:t>
            </a:r>
            <a:r>
              <a:rPr lang="pt-BR" sz="2400" dirty="0" err="1"/>
              <a:t>minim</a:t>
            </a:r>
            <a:r>
              <a:rPr lang="pt-BR" sz="2400" dirty="0"/>
              <a:t> </a:t>
            </a:r>
            <a:r>
              <a:rPr lang="pt-BR" sz="2400" dirty="0" err="1"/>
              <a:t>veniam</a:t>
            </a:r>
            <a:r>
              <a:rPr lang="pt-BR" sz="2400" dirty="0"/>
              <a:t>, quis </a:t>
            </a:r>
            <a:r>
              <a:rPr lang="pt-BR" sz="2400" dirty="0" err="1"/>
              <a:t>nostrud</a:t>
            </a:r>
            <a:r>
              <a:rPr lang="pt-BR" sz="2400" dirty="0"/>
              <a:t> </a:t>
            </a:r>
            <a:r>
              <a:rPr lang="pt-BR" sz="2400" dirty="0" err="1"/>
              <a:t>exercitation</a:t>
            </a:r>
            <a:r>
              <a:rPr lang="pt-BR" sz="2400" dirty="0"/>
              <a:t> </a:t>
            </a:r>
            <a:r>
              <a:rPr lang="pt-BR" sz="2400" dirty="0" err="1"/>
              <a:t>ullamco</a:t>
            </a:r>
            <a:r>
              <a:rPr lang="pt-BR" sz="2400" dirty="0"/>
              <a:t> </a:t>
            </a:r>
            <a:r>
              <a:rPr lang="pt-BR" sz="2400" dirty="0" err="1"/>
              <a:t>laboris</a:t>
            </a:r>
            <a:r>
              <a:rPr lang="pt-BR" sz="2400" dirty="0"/>
              <a:t> </a:t>
            </a:r>
            <a:r>
              <a:rPr lang="pt-BR" sz="2400" dirty="0" err="1"/>
              <a:t>nisi</a:t>
            </a:r>
            <a:r>
              <a:rPr lang="pt-BR" sz="2400" dirty="0"/>
              <a:t> ut </a:t>
            </a:r>
            <a:r>
              <a:rPr lang="pt-BR" sz="2400" dirty="0" err="1"/>
              <a:t>aliquip</a:t>
            </a:r>
            <a:r>
              <a:rPr lang="pt-BR" sz="2400" dirty="0"/>
              <a:t> </a:t>
            </a:r>
            <a:r>
              <a:rPr lang="pt-BR" sz="2400" dirty="0" err="1"/>
              <a:t>ex</a:t>
            </a:r>
            <a:r>
              <a:rPr lang="pt-BR" sz="2400" dirty="0"/>
              <a:t> </a:t>
            </a:r>
            <a:r>
              <a:rPr lang="pt-BR" sz="2400" dirty="0" err="1"/>
              <a:t>ea</a:t>
            </a:r>
            <a:r>
              <a:rPr lang="pt-BR" sz="2400" dirty="0"/>
              <a:t> </a:t>
            </a:r>
            <a:r>
              <a:rPr lang="pt-BR" sz="2400" dirty="0" err="1"/>
              <a:t>commodo</a:t>
            </a:r>
            <a:r>
              <a:rPr lang="pt-BR" sz="2400" dirty="0"/>
              <a:t> </a:t>
            </a:r>
            <a:r>
              <a:rPr lang="pt-BR" sz="2400" dirty="0" err="1"/>
              <a:t>consequat</a:t>
            </a:r>
            <a:r>
              <a:rPr lang="pt-BR" sz="2400" dirty="0"/>
              <a:t>. </a:t>
            </a:r>
            <a:r>
              <a:rPr lang="pt-BR" sz="2400" dirty="0" err="1"/>
              <a:t>Duis</a:t>
            </a:r>
            <a:r>
              <a:rPr lang="pt-BR" sz="2400" dirty="0"/>
              <a:t> </a:t>
            </a:r>
            <a:r>
              <a:rPr lang="pt-BR" sz="2400" dirty="0" err="1"/>
              <a:t>aute</a:t>
            </a:r>
            <a:r>
              <a:rPr lang="pt-BR" sz="2400" dirty="0"/>
              <a:t> </a:t>
            </a:r>
            <a:r>
              <a:rPr lang="pt-BR" sz="2400" dirty="0" err="1"/>
              <a:t>irure</a:t>
            </a:r>
            <a:r>
              <a:rPr lang="pt-BR" sz="2400" dirty="0"/>
              <a:t> </a:t>
            </a:r>
            <a:r>
              <a:rPr lang="pt-BR" sz="2400" dirty="0" err="1"/>
              <a:t>dolor</a:t>
            </a:r>
            <a:r>
              <a:rPr lang="pt-BR" sz="2400" dirty="0"/>
              <a:t> in </a:t>
            </a:r>
            <a:r>
              <a:rPr lang="pt-BR" sz="2400" dirty="0" err="1"/>
              <a:t>reprehenderit</a:t>
            </a:r>
            <a:r>
              <a:rPr lang="pt-BR" sz="2400" dirty="0"/>
              <a:t> in </a:t>
            </a:r>
            <a:r>
              <a:rPr lang="pt-BR" sz="2400" dirty="0" err="1"/>
              <a:t>voluptate</a:t>
            </a:r>
            <a:r>
              <a:rPr lang="pt-BR" sz="2400" dirty="0"/>
              <a:t> </a:t>
            </a:r>
            <a:r>
              <a:rPr lang="pt-BR" sz="2400" dirty="0" err="1"/>
              <a:t>velit</a:t>
            </a:r>
            <a:r>
              <a:rPr lang="pt-BR" sz="2400" dirty="0"/>
              <a:t> esse </a:t>
            </a:r>
            <a:r>
              <a:rPr lang="pt-BR" sz="2400" dirty="0" err="1"/>
              <a:t>cillum</a:t>
            </a:r>
            <a:r>
              <a:rPr lang="pt-BR" sz="2400" dirty="0"/>
              <a:t> </a:t>
            </a:r>
            <a:r>
              <a:rPr lang="pt-BR" sz="2400" dirty="0" err="1"/>
              <a:t>dolore</a:t>
            </a:r>
            <a:r>
              <a:rPr lang="pt-BR" sz="2400" dirty="0"/>
              <a:t> eu </a:t>
            </a:r>
            <a:r>
              <a:rPr lang="pt-BR" sz="2400" dirty="0" err="1"/>
              <a:t>fugiat</a:t>
            </a:r>
            <a:r>
              <a:rPr lang="pt-BR" sz="2400" dirty="0"/>
              <a:t> </a:t>
            </a:r>
            <a:r>
              <a:rPr lang="pt-BR" sz="2400" dirty="0" err="1"/>
              <a:t>nulla</a:t>
            </a:r>
            <a:r>
              <a:rPr lang="pt-BR" sz="2400" dirty="0"/>
              <a:t> </a:t>
            </a:r>
            <a:r>
              <a:rPr lang="pt-BR" sz="2400" dirty="0" err="1"/>
              <a:t>pariatur</a:t>
            </a:r>
            <a:r>
              <a:rPr lang="pt-BR" sz="2400" dirty="0"/>
              <a:t>. </a:t>
            </a:r>
            <a:r>
              <a:rPr lang="pt-BR" sz="2400" dirty="0" err="1"/>
              <a:t>Excepteur</a:t>
            </a:r>
            <a:r>
              <a:rPr lang="pt-BR" sz="2400" dirty="0"/>
              <a:t> </a:t>
            </a:r>
            <a:r>
              <a:rPr lang="pt-BR" sz="2400" dirty="0" err="1"/>
              <a:t>sint</a:t>
            </a:r>
            <a:r>
              <a:rPr lang="pt-BR" sz="2400" dirty="0"/>
              <a:t> </a:t>
            </a:r>
            <a:r>
              <a:rPr lang="pt-BR" sz="2400" dirty="0" err="1"/>
              <a:t>occaecat</a:t>
            </a:r>
            <a:r>
              <a:rPr lang="pt-BR" sz="2400" dirty="0"/>
              <a:t> </a:t>
            </a:r>
            <a:r>
              <a:rPr lang="pt-BR" sz="2400" dirty="0" err="1"/>
              <a:t>cupidatat</a:t>
            </a:r>
            <a:r>
              <a:rPr lang="pt-BR" sz="2400" dirty="0"/>
              <a:t> non </a:t>
            </a:r>
            <a:r>
              <a:rPr lang="pt-BR" sz="2400" dirty="0" err="1"/>
              <a:t>proident</a:t>
            </a:r>
            <a:r>
              <a:rPr lang="pt-BR" sz="2400" dirty="0"/>
              <a:t>, sunt in culpa </a:t>
            </a:r>
            <a:r>
              <a:rPr lang="pt-BR" sz="2400" dirty="0" err="1"/>
              <a:t>qui</a:t>
            </a:r>
            <a:r>
              <a:rPr lang="pt-BR" sz="2400" dirty="0"/>
              <a:t> </a:t>
            </a:r>
            <a:r>
              <a:rPr lang="pt-BR" sz="2400" dirty="0" err="1"/>
              <a:t>officia</a:t>
            </a:r>
            <a:r>
              <a:rPr lang="pt-BR" sz="2400" dirty="0"/>
              <a:t> </a:t>
            </a:r>
            <a:r>
              <a:rPr lang="pt-BR" sz="2400" dirty="0" err="1"/>
              <a:t>deserunt</a:t>
            </a:r>
            <a:r>
              <a:rPr lang="pt-BR" sz="2400" dirty="0"/>
              <a:t> </a:t>
            </a:r>
            <a:r>
              <a:rPr lang="pt-BR" sz="2400" dirty="0" err="1"/>
              <a:t>mollit</a:t>
            </a:r>
            <a:r>
              <a:rPr lang="pt-BR" sz="2400" dirty="0"/>
              <a:t> </a:t>
            </a:r>
            <a:r>
              <a:rPr lang="pt-BR" sz="2400" dirty="0" err="1"/>
              <a:t>anim</a:t>
            </a:r>
            <a:r>
              <a:rPr lang="pt-BR" sz="2400" dirty="0"/>
              <a:t> id est </a:t>
            </a:r>
            <a:r>
              <a:rPr lang="pt-BR" sz="2400" dirty="0" err="1"/>
              <a:t>laborum</a:t>
            </a:r>
            <a:r>
              <a:rPr lang="pt-BR" sz="2400" dirty="0"/>
              <a:t>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6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270D648-2ED1-4815-8760-0915EFBB0A6F}"/>
              </a:ext>
            </a:extLst>
          </p:cNvPr>
          <p:cNvGrpSpPr/>
          <p:nvPr/>
        </p:nvGrpSpPr>
        <p:grpSpPr>
          <a:xfrm>
            <a:off x="9684774" y="-1224"/>
            <a:ext cx="2703570" cy="6859224"/>
            <a:chOff x="9684774" y="-1224"/>
            <a:chExt cx="2703570" cy="6859224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0C3BA927-C7AA-4DAA-85FD-2F03C468ABFC}"/>
                </a:ext>
              </a:extLst>
            </p:cNvPr>
            <p:cNvGrpSpPr/>
            <p:nvPr/>
          </p:nvGrpSpPr>
          <p:grpSpPr>
            <a:xfrm>
              <a:off x="9684774" y="-1224"/>
              <a:ext cx="2703570" cy="6859224"/>
              <a:chOff x="9684774" y="-1224"/>
              <a:chExt cx="2703570" cy="6859224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0A20EED6-EB25-4F50-97A9-C2D70B054A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881118" y="0"/>
                <a:ext cx="2310882" cy="6858000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6A383574-5DD3-44F8-92AE-D45805C3E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84774" y="-1224"/>
                <a:ext cx="2703570" cy="1520760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05EC2EF-EC32-4010-B77B-6F2D9B01A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22437" y="5666098"/>
              <a:ext cx="1828244" cy="1191902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866304-A0ED-49E4-9886-8A94F4B20E0D}"/>
              </a:ext>
            </a:extLst>
          </p:cNvPr>
          <p:cNvSpPr txBox="1"/>
          <p:nvPr/>
        </p:nvSpPr>
        <p:spPr>
          <a:xfrm>
            <a:off x="634180" y="345233"/>
            <a:ext cx="894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solidFill>
                  <a:schemeClr val="accent1">
                    <a:lumMod val="75000"/>
                  </a:schemeClr>
                </a:solidFill>
              </a:rPr>
              <a:t>Lorem</a:t>
            </a: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 Ipsum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EAE295-602F-4FFA-8751-A0C2A5E3442C}"/>
              </a:ext>
            </a:extLst>
          </p:cNvPr>
          <p:cNvSpPr txBox="1"/>
          <p:nvPr/>
        </p:nvSpPr>
        <p:spPr>
          <a:xfrm>
            <a:off x="634180" y="1539551"/>
            <a:ext cx="89468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Lorem</a:t>
            </a:r>
            <a:r>
              <a:rPr lang="pt-BR" sz="2400" dirty="0"/>
              <a:t> ipsum </a:t>
            </a:r>
            <a:r>
              <a:rPr lang="pt-BR" sz="2400" dirty="0" err="1"/>
              <a:t>dolor</a:t>
            </a:r>
            <a:r>
              <a:rPr lang="pt-BR" sz="2400" dirty="0"/>
              <a:t> </a:t>
            </a:r>
            <a:r>
              <a:rPr lang="pt-BR" sz="2400" dirty="0" err="1"/>
              <a:t>sit</a:t>
            </a:r>
            <a:r>
              <a:rPr lang="pt-BR" sz="2400" dirty="0"/>
              <a:t> </a:t>
            </a:r>
            <a:r>
              <a:rPr lang="pt-BR" sz="2400" dirty="0" err="1"/>
              <a:t>amet</a:t>
            </a:r>
            <a:r>
              <a:rPr lang="pt-BR" sz="2400" dirty="0"/>
              <a:t>, </a:t>
            </a:r>
            <a:r>
              <a:rPr lang="pt-BR" sz="2400" dirty="0" err="1"/>
              <a:t>consectetur</a:t>
            </a:r>
            <a:r>
              <a:rPr lang="pt-BR" sz="2400" dirty="0"/>
              <a:t> </a:t>
            </a:r>
            <a:r>
              <a:rPr lang="pt-BR" sz="2400" dirty="0" err="1"/>
              <a:t>adipiscing</a:t>
            </a:r>
            <a:r>
              <a:rPr lang="pt-BR" sz="2400" dirty="0"/>
              <a:t> </a:t>
            </a:r>
            <a:r>
              <a:rPr lang="pt-BR" sz="2400" dirty="0" err="1"/>
              <a:t>elit</a:t>
            </a:r>
            <a:r>
              <a:rPr lang="pt-BR" sz="2400" dirty="0"/>
              <a:t>, </a:t>
            </a:r>
            <a:r>
              <a:rPr lang="pt-BR" sz="2400" dirty="0" err="1"/>
              <a:t>sed</a:t>
            </a:r>
            <a:r>
              <a:rPr lang="pt-BR" sz="2400" dirty="0"/>
              <a:t> do </a:t>
            </a:r>
            <a:r>
              <a:rPr lang="pt-BR" sz="2400" dirty="0" err="1"/>
              <a:t>eiusmod</a:t>
            </a:r>
            <a:r>
              <a:rPr lang="pt-BR" sz="2400" dirty="0"/>
              <a:t> </a:t>
            </a:r>
            <a:r>
              <a:rPr lang="pt-BR" sz="2400" dirty="0" err="1"/>
              <a:t>tempor</a:t>
            </a:r>
            <a:r>
              <a:rPr lang="pt-BR" sz="2400" dirty="0"/>
              <a:t> </a:t>
            </a:r>
            <a:r>
              <a:rPr lang="pt-BR" sz="2400" dirty="0" err="1"/>
              <a:t>incididunt</a:t>
            </a:r>
            <a:r>
              <a:rPr lang="pt-BR" sz="2400" dirty="0"/>
              <a:t> ut labore et </a:t>
            </a:r>
            <a:r>
              <a:rPr lang="pt-BR" sz="2400" dirty="0" err="1"/>
              <a:t>dolore</a:t>
            </a:r>
            <a:r>
              <a:rPr lang="pt-BR" sz="2400" dirty="0"/>
              <a:t> magna </a:t>
            </a:r>
            <a:r>
              <a:rPr lang="pt-BR" sz="2400" dirty="0" err="1"/>
              <a:t>aliqua</a:t>
            </a:r>
            <a:r>
              <a:rPr lang="pt-BR" sz="2400" dirty="0"/>
              <a:t>. Ut </a:t>
            </a:r>
            <a:r>
              <a:rPr lang="pt-BR" sz="2400" dirty="0" err="1"/>
              <a:t>enim</a:t>
            </a:r>
            <a:r>
              <a:rPr lang="pt-BR" sz="2400" dirty="0"/>
              <a:t> ad </a:t>
            </a:r>
            <a:r>
              <a:rPr lang="pt-BR" sz="2400" dirty="0" err="1"/>
              <a:t>minim</a:t>
            </a:r>
            <a:r>
              <a:rPr lang="pt-BR" sz="2400" dirty="0"/>
              <a:t> </a:t>
            </a:r>
            <a:r>
              <a:rPr lang="pt-BR" sz="2400" dirty="0" err="1"/>
              <a:t>veniam</a:t>
            </a:r>
            <a:r>
              <a:rPr lang="pt-BR" sz="2400" dirty="0"/>
              <a:t>, quis </a:t>
            </a:r>
            <a:r>
              <a:rPr lang="pt-BR" sz="2400" dirty="0" err="1"/>
              <a:t>nostrud</a:t>
            </a:r>
            <a:r>
              <a:rPr lang="pt-BR" sz="2400" dirty="0"/>
              <a:t> </a:t>
            </a:r>
            <a:r>
              <a:rPr lang="pt-BR" sz="2400" dirty="0" err="1"/>
              <a:t>exercitation</a:t>
            </a:r>
            <a:r>
              <a:rPr lang="pt-BR" sz="2400" dirty="0"/>
              <a:t> </a:t>
            </a:r>
            <a:r>
              <a:rPr lang="pt-BR" sz="2400" dirty="0" err="1"/>
              <a:t>ullamco</a:t>
            </a:r>
            <a:r>
              <a:rPr lang="pt-BR" sz="2400" dirty="0"/>
              <a:t> </a:t>
            </a:r>
            <a:r>
              <a:rPr lang="pt-BR" sz="2400" dirty="0" err="1"/>
              <a:t>laboris</a:t>
            </a:r>
            <a:r>
              <a:rPr lang="pt-BR" sz="2400" dirty="0"/>
              <a:t> </a:t>
            </a:r>
            <a:r>
              <a:rPr lang="pt-BR" sz="2400" dirty="0" err="1"/>
              <a:t>nisi</a:t>
            </a:r>
            <a:r>
              <a:rPr lang="pt-BR" sz="2400" dirty="0"/>
              <a:t> ut </a:t>
            </a:r>
            <a:r>
              <a:rPr lang="pt-BR" sz="2400" dirty="0" err="1"/>
              <a:t>aliquip</a:t>
            </a:r>
            <a:r>
              <a:rPr lang="pt-BR" sz="2400" dirty="0"/>
              <a:t> </a:t>
            </a:r>
            <a:r>
              <a:rPr lang="pt-BR" sz="2400" dirty="0" err="1"/>
              <a:t>ex</a:t>
            </a:r>
            <a:r>
              <a:rPr lang="pt-BR" sz="2400" dirty="0"/>
              <a:t> </a:t>
            </a:r>
            <a:r>
              <a:rPr lang="pt-BR" sz="2400" dirty="0" err="1"/>
              <a:t>ea</a:t>
            </a:r>
            <a:r>
              <a:rPr lang="pt-BR" sz="2400" dirty="0"/>
              <a:t> </a:t>
            </a:r>
            <a:r>
              <a:rPr lang="pt-BR" sz="2400" dirty="0" err="1"/>
              <a:t>commodo</a:t>
            </a:r>
            <a:r>
              <a:rPr lang="pt-BR" sz="2400" dirty="0"/>
              <a:t> </a:t>
            </a:r>
            <a:r>
              <a:rPr lang="pt-BR" sz="2400" dirty="0" err="1"/>
              <a:t>consequat</a:t>
            </a:r>
            <a:r>
              <a:rPr lang="pt-BR" sz="2400" dirty="0"/>
              <a:t>. </a:t>
            </a:r>
            <a:r>
              <a:rPr lang="pt-BR" sz="2400" dirty="0" err="1"/>
              <a:t>Duis</a:t>
            </a:r>
            <a:r>
              <a:rPr lang="pt-BR" sz="2400" dirty="0"/>
              <a:t> </a:t>
            </a:r>
            <a:r>
              <a:rPr lang="pt-BR" sz="2400" dirty="0" err="1"/>
              <a:t>aute</a:t>
            </a:r>
            <a:r>
              <a:rPr lang="pt-BR" sz="2400" dirty="0"/>
              <a:t> </a:t>
            </a:r>
            <a:r>
              <a:rPr lang="pt-BR" sz="2400" dirty="0" err="1"/>
              <a:t>irure</a:t>
            </a:r>
            <a:r>
              <a:rPr lang="pt-BR" sz="2400" dirty="0"/>
              <a:t> </a:t>
            </a:r>
            <a:r>
              <a:rPr lang="pt-BR" sz="2400" dirty="0" err="1"/>
              <a:t>dolor</a:t>
            </a:r>
            <a:r>
              <a:rPr lang="pt-BR" sz="2400" dirty="0"/>
              <a:t> in </a:t>
            </a:r>
            <a:r>
              <a:rPr lang="pt-BR" sz="2400" dirty="0" err="1"/>
              <a:t>reprehenderit</a:t>
            </a:r>
            <a:r>
              <a:rPr lang="pt-BR" sz="2400" dirty="0"/>
              <a:t> in </a:t>
            </a:r>
            <a:r>
              <a:rPr lang="pt-BR" sz="2400" dirty="0" err="1"/>
              <a:t>voluptate</a:t>
            </a:r>
            <a:r>
              <a:rPr lang="pt-BR" sz="2400" dirty="0"/>
              <a:t> </a:t>
            </a:r>
            <a:r>
              <a:rPr lang="pt-BR" sz="2400" dirty="0" err="1"/>
              <a:t>velit</a:t>
            </a:r>
            <a:r>
              <a:rPr lang="pt-BR" sz="2400" dirty="0"/>
              <a:t> esse </a:t>
            </a:r>
            <a:r>
              <a:rPr lang="pt-BR" sz="2400" dirty="0" err="1"/>
              <a:t>cillum</a:t>
            </a:r>
            <a:r>
              <a:rPr lang="pt-BR" sz="2400" dirty="0"/>
              <a:t> </a:t>
            </a:r>
            <a:r>
              <a:rPr lang="pt-BR" sz="2400" dirty="0" err="1"/>
              <a:t>dolore</a:t>
            </a:r>
            <a:r>
              <a:rPr lang="pt-BR" sz="2400" dirty="0"/>
              <a:t> eu </a:t>
            </a:r>
            <a:r>
              <a:rPr lang="pt-BR" sz="2400" dirty="0" err="1"/>
              <a:t>fugiat</a:t>
            </a:r>
            <a:r>
              <a:rPr lang="pt-BR" sz="2400" dirty="0"/>
              <a:t> </a:t>
            </a:r>
            <a:r>
              <a:rPr lang="pt-BR" sz="2400" dirty="0" err="1"/>
              <a:t>nulla</a:t>
            </a:r>
            <a:r>
              <a:rPr lang="pt-BR" sz="2400" dirty="0"/>
              <a:t> </a:t>
            </a:r>
            <a:r>
              <a:rPr lang="pt-BR" sz="2400" dirty="0" err="1"/>
              <a:t>pariatur</a:t>
            </a:r>
            <a:r>
              <a:rPr lang="pt-BR" sz="2400" dirty="0"/>
              <a:t>. </a:t>
            </a:r>
            <a:r>
              <a:rPr lang="pt-BR" sz="2400" dirty="0" err="1"/>
              <a:t>Excepteur</a:t>
            </a:r>
            <a:r>
              <a:rPr lang="pt-BR" sz="2400" dirty="0"/>
              <a:t> </a:t>
            </a:r>
            <a:r>
              <a:rPr lang="pt-BR" sz="2400" dirty="0" err="1"/>
              <a:t>sint</a:t>
            </a:r>
            <a:r>
              <a:rPr lang="pt-BR" sz="2400" dirty="0"/>
              <a:t> </a:t>
            </a:r>
            <a:r>
              <a:rPr lang="pt-BR" sz="2400" dirty="0" err="1"/>
              <a:t>occaecat</a:t>
            </a:r>
            <a:r>
              <a:rPr lang="pt-BR" sz="2400" dirty="0"/>
              <a:t> </a:t>
            </a:r>
            <a:r>
              <a:rPr lang="pt-BR" sz="2400" dirty="0" err="1"/>
              <a:t>cupidatat</a:t>
            </a:r>
            <a:r>
              <a:rPr lang="pt-BR" sz="2400" dirty="0"/>
              <a:t> non </a:t>
            </a:r>
            <a:r>
              <a:rPr lang="pt-BR" sz="2400" dirty="0" err="1"/>
              <a:t>proident</a:t>
            </a:r>
            <a:r>
              <a:rPr lang="pt-BR" sz="2400" dirty="0"/>
              <a:t>, sunt in culpa </a:t>
            </a:r>
            <a:r>
              <a:rPr lang="pt-BR" sz="2400" dirty="0" err="1"/>
              <a:t>qui</a:t>
            </a:r>
            <a:r>
              <a:rPr lang="pt-BR" sz="2400" dirty="0"/>
              <a:t> </a:t>
            </a:r>
            <a:r>
              <a:rPr lang="pt-BR" sz="2400" dirty="0" err="1"/>
              <a:t>officia</a:t>
            </a:r>
            <a:r>
              <a:rPr lang="pt-BR" sz="2400" dirty="0"/>
              <a:t> </a:t>
            </a:r>
            <a:r>
              <a:rPr lang="pt-BR" sz="2400" dirty="0" err="1"/>
              <a:t>deserunt</a:t>
            </a:r>
            <a:r>
              <a:rPr lang="pt-BR" sz="2400" dirty="0"/>
              <a:t> </a:t>
            </a:r>
            <a:r>
              <a:rPr lang="pt-BR" sz="2400" dirty="0" err="1"/>
              <a:t>mollit</a:t>
            </a:r>
            <a:r>
              <a:rPr lang="pt-BR" sz="2400" dirty="0"/>
              <a:t> </a:t>
            </a:r>
            <a:r>
              <a:rPr lang="pt-BR" sz="2400" dirty="0" err="1"/>
              <a:t>anim</a:t>
            </a:r>
            <a:r>
              <a:rPr lang="pt-BR" sz="2400" dirty="0"/>
              <a:t> id est </a:t>
            </a:r>
            <a:r>
              <a:rPr lang="pt-BR" sz="2400" dirty="0" err="1"/>
              <a:t>laborum</a:t>
            </a:r>
            <a:r>
              <a:rPr lang="pt-BR" sz="2400" dirty="0"/>
              <a:t>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8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14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158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Biscaino Trindade</dc:creator>
  <cp:lastModifiedBy>Rodrigo Biscaino Trindade</cp:lastModifiedBy>
  <cp:revision>7</cp:revision>
  <dcterms:created xsi:type="dcterms:W3CDTF">2021-09-21T13:38:44Z</dcterms:created>
  <dcterms:modified xsi:type="dcterms:W3CDTF">2021-09-24T18:54:26Z</dcterms:modified>
</cp:coreProperties>
</file>